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AEF1-F768-41C4-9995-7EC1F97BBF51}" type="datetimeFigureOut">
              <a:rPr lang="en-GB" smtClean="0"/>
              <a:pPr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BA619-E13D-4791-AEA4-DD2D9D473E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Film clip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26" name="Film"/>
          <p:cNvSpPr>
            <a:spLocks noEditPoints="1" noChangeArrowheads="1"/>
          </p:cNvSpPr>
          <p:nvPr/>
        </p:nvSpPr>
        <p:spPr bwMode="auto">
          <a:xfrm rot="5400000">
            <a:off x="3674765" y="3246115"/>
            <a:ext cx="1809750" cy="2895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Speaking Frame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/>
          </a:bodyPr>
          <a:lstStyle/>
          <a:p>
            <a:r>
              <a:rPr lang="en-US" sz="4000" dirty="0"/>
              <a:t>In my opinion ...</a:t>
            </a:r>
            <a:endParaRPr lang="en-GB" sz="4000" dirty="0"/>
          </a:p>
          <a:p>
            <a:r>
              <a:rPr lang="en-US" sz="4000" dirty="0"/>
              <a:t>In my view, the artifacts belong to </a:t>
            </a:r>
            <a:r>
              <a:rPr lang="en-US" sz="4000" dirty="0" smtClean="0"/>
              <a:t>...</a:t>
            </a:r>
          </a:p>
          <a:p>
            <a:r>
              <a:rPr lang="en-US" sz="4000" dirty="0" smtClean="0"/>
              <a:t>I predict that the </a:t>
            </a:r>
            <a:r>
              <a:rPr lang="en-US" sz="4000" smtClean="0"/>
              <a:t>main character </a:t>
            </a:r>
            <a:r>
              <a:rPr lang="en-US" sz="4000" dirty="0" smtClean="0"/>
              <a:t>……..</a:t>
            </a:r>
            <a:endParaRPr lang="en-GB" sz="4000" dirty="0"/>
          </a:p>
          <a:p>
            <a:r>
              <a:rPr lang="en-US" sz="4000" dirty="0"/>
              <a:t>The evidence leads me to believe ...</a:t>
            </a:r>
            <a:endParaRPr lang="en-GB" sz="4000" dirty="0"/>
          </a:p>
          <a:p>
            <a:r>
              <a:rPr lang="en-US" sz="4000" dirty="0"/>
              <a:t>I conclude that the film will be about ...</a:t>
            </a:r>
            <a:endParaRPr lang="en-GB" sz="4000" dirty="0"/>
          </a:p>
          <a:p>
            <a:endParaRPr lang="en-GB" sz="4000" dirty="0"/>
          </a:p>
        </p:txBody>
      </p:sp>
      <p:sp>
        <p:nvSpPr>
          <p:cNvPr id="4" name="Film"/>
          <p:cNvSpPr>
            <a:spLocks noEditPoints="1" noChangeArrowheads="1"/>
          </p:cNvSpPr>
          <p:nvPr/>
        </p:nvSpPr>
        <p:spPr bwMode="auto">
          <a:xfrm rot="5400000">
            <a:off x="3962797" y="4902299"/>
            <a:ext cx="1089670" cy="2319536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Film clip</vt:lpstr>
      <vt:lpstr>Speaking Frame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clip</dc:title>
  <dc:creator>BCharnley</dc:creator>
  <cp:lastModifiedBy>BCharnley</cp:lastModifiedBy>
  <cp:revision>2</cp:revision>
  <dcterms:created xsi:type="dcterms:W3CDTF">2015-05-28T22:21:06Z</dcterms:created>
  <dcterms:modified xsi:type="dcterms:W3CDTF">2015-05-28T22:25:40Z</dcterms:modified>
</cp:coreProperties>
</file>